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7" r:id="rId1"/>
  </p:sldMasterIdLst>
  <p:notesMasterIdLst>
    <p:notesMasterId r:id="rId5"/>
  </p:notesMasterIdLst>
  <p:sldIdLst>
    <p:sldId id="256" r:id="rId2"/>
    <p:sldId id="258" r:id="rId3"/>
    <p:sldId id="259" r:id="rId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016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-90" y="-55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 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611AB9E-A4A3-4694-8ACE-8D5B5E6BEE70}" type="datetimeFigureOut">
              <a:rPr lang="tr-TR" smtClean="0"/>
              <a:pPr/>
              <a:t>07/12/2020</a:t>
            </a:fld>
            <a:endParaRPr lang="tr-TR"/>
          </a:p>
        </p:txBody>
      </p:sp>
      <p:sp>
        <p:nvSpPr>
          <p:cNvPr id="4" name="Slayt Resmi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6" name="Alt 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C75341F-DBCF-41B2-BA8E-4E91DDC745FC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11646901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0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tr-TR"/>
              <a:t>Asıl alt başlık stilini düzenlemek için tıklayın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FC7D08-A699-40FC-89C9-D9FC63A32C8D}" type="datetime1">
              <a:rPr lang="tr-TR" smtClean="0"/>
              <a:pPr/>
              <a:t>07/12/2020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/>
              <a:t>KAZIM KAT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D28481-572D-4B95-93C5-7F82D8939DAD}" type="slidenum">
              <a:rPr lang="tr-TR" smtClean="0"/>
              <a:pPr/>
              <a:t>‹#›</a:t>
            </a:fld>
            <a:endParaRPr lang="tr-TR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33690487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4AF97-9A17-4684-884E-BADDF19F90EE}" type="datetime1">
              <a:rPr lang="tr-TR" smtClean="0"/>
              <a:pPr/>
              <a:t>07/12/2020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/>
              <a:t>KAZIM KAT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D28481-572D-4B95-93C5-7F82D8939DAD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12770983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4778"/>
            <a:ext cx="2628900" cy="5757421"/>
          </a:xfrm>
        </p:spPr>
        <p:txBody>
          <a:bodyPr vert="eaVert"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4778"/>
            <a:ext cx="7734300" cy="5757422"/>
          </a:xfrm>
        </p:spPr>
        <p:txBody>
          <a:bodyPr vert="eaVert" lIns="45720" tIns="0" rIns="45720" bIns="0"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19E199-8327-4F4A-B7D5-2A6FAFC6EFC2}" type="datetime1">
              <a:rPr lang="tr-TR" smtClean="0"/>
              <a:pPr/>
              <a:t>07/12/2020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/>
              <a:t>KAZIM KAT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D28481-572D-4B95-93C5-7F82D8939DAD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40056975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>
              <a:defRPr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5B29CE-3193-4295-B91B-CB57718432ED}" type="datetime1">
              <a:rPr lang="tr-TR" smtClean="0"/>
              <a:pPr/>
              <a:t>07/12/2020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/>
              <a:t>KAZIM KAT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D28481-572D-4B95-93C5-7F82D8939DAD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14908808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ölüm Üst Bilgisi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963DEC-0008-4AAD-98EC-987F1CB8999F}" type="datetime1">
              <a:rPr lang="tr-TR" smtClean="0"/>
              <a:pPr/>
              <a:t>07/12/2020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/>
              <a:t>KAZIM KAT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D28481-572D-4B95-93C5-7F82D8939DAD}" type="slidenum">
              <a:rPr lang="tr-TR" smtClean="0"/>
              <a:pPr/>
              <a:t>‹#›</a:t>
            </a:fld>
            <a:endParaRPr lang="tr-TR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21732647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9" y="1845734"/>
            <a:ext cx="4937760" cy="4023360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D8EA98-92FB-4E20-A673-F7208DDAC3EA}" type="datetime1">
              <a:rPr lang="tr-TR" smtClean="0"/>
              <a:pPr/>
              <a:t>07/12/2020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/>
              <a:t>KAZIM KAT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D28481-572D-4B95-93C5-7F82D8939DAD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30357850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1A598D-1B06-4351-BF0B-C8592A574A56}" type="datetime1">
              <a:rPr lang="tr-TR" smtClean="0"/>
              <a:pPr/>
              <a:t>07/12/2020</a:t>
            </a:fld>
            <a:endParaRPr lang="tr-T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/>
              <a:t>KAZIM KAT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D28481-572D-4B95-93C5-7F82D8939DAD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38386276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B4DBEC-4591-42B6-B82A-CF5FCC8DF0B6}" type="datetime1">
              <a:rPr lang="tr-TR" smtClean="0"/>
              <a:pPr/>
              <a:t>07/12/2020</a:t>
            </a:fld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/>
              <a:t>KAZIM KAT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D28481-572D-4B95-93C5-7F82D8939DAD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9460105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EBB60B-ECA4-4C18-A536-A0A719583C65}" type="datetime1">
              <a:rPr lang="tr-TR" smtClean="0"/>
              <a:pPr/>
              <a:t>07/12/2020</a:t>
            </a:fld>
            <a:endParaRPr lang="tr-T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rPr lang="tr-TR"/>
              <a:t>KAZIM KAT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D28481-572D-4B95-93C5-7F82D8939DAD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6031822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35A4EA1C-6C68-414B-9A55-269943E3E7FD}" type="datetime1">
              <a:rPr lang="tr-TR" smtClean="0"/>
              <a:pPr/>
              <a:t>07/12/2020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tr-TR"/>
              <a:t>KAZIM KAT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1AD28481-572D-4B95-93C5-7F82D8939DAD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38077231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264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blipFill>
            <a:blip r:embed="rId2" cstate="print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r-TR"/>
              <a:t>Resim eklemek için simgeye tıklayın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3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F23607-107D-4ABA-933F-D8060A22F5AC}" type="datetime1">
              <a:rPr lang="tr-TR" smtClean="0"/>
              <a:pPr/>
              <a:t>07/12/2020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/>
              <a:t>KAZIM KAT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D28481-572D-4B95-93C5-7F82D8939DAD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18739080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6"/>
            <a:ext cx="12192001" cy="659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86510DD6-301F-4DE4-9128-0D4A55CB4F52}" type="datetime1">
              <a:rPr lang="tr-TR" smtClean="0"/>
              <a:pPr/>
              <a:t>07/12/2020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r>
              <a:rPr lang="tr-TR"/>
              <a:t>KAZIM KAT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1AD28481-572D-4B95-93C5-7F82D8939DAD}" type="slidenum">
              <a:rPr lang="tr-TR" smtClean="0"/>
              <a:pPr/>
              <a:t>‹#›</a:t>
            </a:fld>
            <a:endParaRPr lang="tr-TR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33362353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8" r:id="rId1"/>
    <p:sldLayoutId id="2147483709" r:id="rId2"/>
    <p:sldLayoutId id="2147483710" r:id="rId3"/>
    <p:sldLayoutId id="2147483711" r:id="rId4"/>
    <p:sldLayoutId id="2147483712" r:id="rId5"/>
    <p:sldLayoutId id="2147483713" r:id="rId6"/>
    <p:sldLayoutId id="2147483714" r:id="rId7"/>
    <p:sldLayoutId id="2147483715" r:id="rId8"/>
    <p:sldLayoutId id="2147483716" r:id="rId9"/>
    <p:sldLayoutId id="2147483717" r:id="rId10"/>
    <p:sldLayoutId id="2147483718" r:id="rId11"/>
  </p:sldLayoutIdLst>
  <p:hf sldNum="0" hdr="0" dt="0"/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7C13AA01-E43E-47B9-9478-3ACC322050D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1"/>
            <a:ext cx="12192000" cy="6181343"/>
          </a:xfrm>
        </p:spPr>
        <p:txBody>
          <a:bodyPr>
            <a:normAutofit/>
          </a:bodyPr>
          <a:lstStyle/>
          <a:p>
            <a:pPr algn="l"/>
            <a:r>
              <a:rPr lang="tr-TR" sz="8000" b="1" dirty="0">
                <a:latin typeface="Arial Black" panose="020B0A04020102020204" pitchFamily="34" charset="0"/>
              </a:rPr>
              <a:t> ONAR </a:t>
            </a:r>
            <a:br>
              <a:rPr lang="tr-TR" sz="8000" b="1" dirty="0">
                <a:latin typeface="Arial Black" panose="020B0A04020102020204" pitchFamily="34" charset="0"/>
              </a:rPr>
            </a:br>
            <a:r>
              <a:rPr lang="tr-TR" sz="8000" b="1" dirty="0">
                <a:latin typeface="Arial Black" panose="020B0A04020102020204" pitchFamily="34" charset="0"/>
              </a:rPr>
              <a:t>     ONAR</a:t>
            </a:r>
            <a:br>
              <a:rPr lang="tr-TR" sz="8000" b="1" dirty="0">
                <a:latin typeface="Arial Black" panose="020B0A04020102020204" pitchFamily="34" charset="0"/>
              </a:rPr>
            </a:br>
            <a:r>
              <a:rPr lang="tr-TR" sz="8000" b="1" dirty="0">
                <a:latin typeface="Arial Black" panose="020B0A04020102020204" pitchFamily="34" charset="0"/>
              </a:rPr>
              <a:t>         GERİYE </a:t>
            </a:r>
            <a:br>
              <a:rPr lang="tr-TR" sz="8000" b="1" dirty="0">
                <a:latin typeface="Arial Black" panose="020B0A04020102020204" pitchFamily="34" charset="0"/>
              </a:rPr>
            </a:br>
            <a:r>
              <a:rPr lang="tr-TR" sz="8000" b="1" dirty="0">
                <a:latin typeface="Arial Black" panose="020B0A04020102020204" pitchFamily="34" charset="0"/>
              </a:rPr>
              <a:t>                DOĞRU </a:t>
            </a:r>
            <a:br>
              <a:rPr lang="tr-TR" sz="8000" b="1" dirty="0">
                <a:latin typeface="Arial Black" panose="020B0A04020102020204" pitchFamily="34" charset="0"/>
              </a:rPr>
            </a:br>
            <a:r>
              <a:rPr lang="tr-TR" sz="8000" b="1" dirty="0">
                <a:latin typeface="Arial Black" panose="020B0A04020102020204" pitchFamily="34" charset="0"/>
              </a:rPr>
              <a:t>                       SAYMA</a:t>
            </a:r>
          </a:p>
        </p:txBody>
      </p:sp>
      <p:sp>
        <p:nvSpPr>
          <p:cNvPr id="4" name="Alt Bilgi Yer Tutucusu 3">
            <a:extLst>
              <a:ext uri="{FF2B5EF4-FFF2-40B4-BE49-F238E27FC236}">
                <a16:creationId xmlns="" xmlns:a16="http://schemas.microsoft.com/office/drawing/2014/main" id="{F0335F76-1E4B-4CB3-BAD4-3796ABC83E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/>
              <a:t>KAZIM KAT</a:t>
            </a:r>
          </a:p>
        </p:txBody>
      </p:sp>
    </p:spTree>
    <p:extLst>
      <p:ext uri="{BB962C8B-B14F-4D97-AF65-F5344CB8AC3E}">
        <p14:creationId xmlns="" xmlns:p14="http://schemas.microsoft.com/office/powerpoint/2010/main" val="4305765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Resim 8">
            <a:extLst>
              <a:ext uri="{FF2B5EF4-FFF2-40B4-BE49-F238E27FC236}">
                <a16:creationId xmlns="" xmlns:a16="http://schemas.microsoft.com/office/drawing/2014/main" id="{35436D5D-97C1-4DD1-ABEC-36F39595779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693609" y="1866330"/>
            <a:ext cx="2855595" cy="269744"/>
          </a:xfrm>
          <a:prstGeom prst="rect">
            <a:avLst/>
          </a:prstGeom>
        </p:spPr>
      </p:pic>
      <p:pic>
        <p:nvPicPr>
          <p:cNvPr id="11" name="Resim 10">
            <a:extLst>
              <a:ext uri="{FF2B5EF4-FFF2-40B4-BE49-F238E27FC236}">
                <a16:creationId xmlns="" xmlns:a16="http://schemas.microsoft.com/office/drawing/2014/main" id="{8323DE81-90E1-4FBA-8DF0-C56FF485ADC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486090" y="1866331"/>
            <a:ext cx="2855595" cy="269743"/>
          </a:xfrm>
          <a:prstGeom prst="rect">
            <a:avLst/>
          </a:prstGeom>
        </p:spPr>
      </p:pic>
      <p:pic>
        <p:nvPicPr>
          <p:cNvPr id="12" name="Resim 11">
            <a:extLst>
              <a:ext uri="{FF2B5EF4-FFF2-40B4-BE49-F238E27FC236}">
                <a16:creationId xmlns="" xmlns:a16="http://schemas.microsoft.com/office/drawing/2014/main" id="{63810118-CDDF-4841-A22D-73314D27620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278572" y="1866331"/>
            <a:ext cx="2855595" cy="269741"/>
          </a:xfrm>
          <a:prstGeom prst="rect">
            <a:avLst/>
          </a:prstGeom>
        </p:spPr>
      </p:pic>
      <p:pic>
        <p:nvPicPr>
          <p:cNvPr id="13" name="Resim 12">
            <a:extLst>
              <a:ext uri="{FF2B5EF4-FFF2-40B4-BE49-F238E27FC236}">
                <a16:creationId xmlns="" xmlns:a16="http://schemas.microsoft.com/office/drawing/2014/main" id="{615584E1-D223-4058-8D86-ECA1AAA35523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071051" y="1866330"/>
            <a:ext cx="2855595" cy="269741"/>
          </a:xfrm>
          <a:prstGeom prst="rect">
            <a:avLst/>
          </a:prstGeom>
        </p:spPr>
      </p:pic>
      <p:pic>
        <p:nvPicPr>
          <p:cNvPr id="14" name="Resim 13">
            <a:extLst>
              <a:ext uri="{FF2B5EF4-FFF2-40B4-BE49-F238E27FC236}">
                <a16:creationId xmlns="" xmlns:a16="http://schemas.microsoft.com/office/drawing/2014/main" id="{90BFEA1B-9E64-4370-A454-BDF155891368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863530" y="1866329"/>
            <a:ext cx="2855595" cy="269741"/>
          </a:xfrm>
          <a:prstGeom prst="rect">
            <a:avLst/>
          </a:prstGeom>
        </p:spPr>
      </p:pic>
      <p:pic>
        <p:nvPicPr>
          <p:cNvPr id="15" name="Resim 14">
            <a:extLst>
              <a:ext uri="{FF2B5EF4-FFF2-40B4-BE49-F238E27FC236}">
                <a16:creationId xmlns="" xmlns:a16="http://schemas.microsoft.com/office/drawing/2014/main" id="{ACA287CF-CB29-44AB-8EA4-6528681E5769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656009" y="1866328"/>
            <a:ext cx="2855595" cy="269741"/>
          </a:xfrm>
          <a:prstGeom prst="rect">
            <a:avLst/>
          </a:prstGeom>
        </p:spPr>
      </p:pic>
      <p:pic>
        <p:nvPicPr>
          <p:cNvPr id="16" name="Resim 15">
            <a:extLst>
              <a:ext uri="{FF2B5EF4-FFF2-40B4-BE49-F238E27FC236}">
                <a16:creationId xmlns="" xmlns:a16="http://schemas.microsoft.com/office/drawing/2014/main" id="{CD75CA36-CA22-41E1-BA94-7990F2A7DB08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5448488" y="1866331"/>
            <a:ext cx="2855595" cy="269741"/>
          </a:xfrm>
          <a:prstGeom prst="rect">
            <a:avLst/>
          </a:prstGeom>
        </p:spPr>
      </p:pic>
      <p:pic>
        <p:nvPicPr>
          <p:cNvPr id="17" name="Resim 16">
            <a:extLst>
              <a:ext uri="{FF2B5EF4-FFF2-40B4-BE49-F238E27FC236}">
                <a16:creationId xmlns="" xmlns:a16="http://schemas.microsoft.com/office/drawing/2014/main" id="{57DB146C-0130-47E2-B7DE-C2ADA0C93834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6240967" y="1866332"/>
            <a:ext cx="2855595" cy="269741"/>
          </a:xfrm>
          <a:prstGeom prst="rect">
            <a:avLst/>
          </a:prstGeom>
        </p:spPr>
      </p:pic>
      <p:pic>
        <p:nvPicPr>
          <p:cNvPr id="18" name="Resim 17">
            <a:extLst>
              <a:ext uri="{FF2B5EF4-FFF2-40B4-BE49-F238E27FC236}">
                <a16:creationId xmlns="" xmlns:a16="http://schemas.microsoft.com/office/drawing/2014/main" id="{8D5895BA-8EDB-40BC-899F-63CE4D0900FD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7033446" y="1866332"/>
            <a:ext cx="2855595" cy="269741"/>
          </a:xfrm>
          <a:prstGeom prst="rect">
            <a:avLst/>
          </a:prstGeom>
        </p:spPr>
      </p:pic>
      <p:pic>
        <p:nvPicPr>
          <p:cNvPr id="19" name="Resim 18">
            <a:extLst>
              <a:ext uri="{FF2B5EF4-FFF2-40B4-BE49-F238E27FC236}">
                <a16:creationId xmlns="" xmlns:a16="http://schemas.microsoft.com/office/drawing/2014/main" id="{C0E77D1F-F0EF-4055-A776-08D10573F3DC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7814496" y="1866332"/>
            <a:ext cx="2855595" cy="269741"/>
          </a:xfrm>
          <a:prstGeom prst="rect">
            <a:avLst/>
          </a:prstGeom>
        </p:spPr>
      </p:pic>
      <p:sp>
        <p:nvSpPr>
          <p:cNvPr id="20" name="Metin kutusu 19">
            <a:extLst>
              <a:ext uri="{FF2B5EF4-FFF2-40B4-BE49-F238E27FC236}">
                <a16:creationId xmlns="" xmlns:a16="http://schemas.microsoft.com/office/drawing/2014/main" id="{2067B830-CEB2-4F39-92EE-63C0E61C93A4}"/>
              </a:ext>
            </a:extLst>
          </p:cNvPr>
          <p:cNvSpPr txBox="1"/>
          <p:nvPr/>
        </p:nvSpPr>
        <p:spPr>
          <a:xfrm>
            <a:off x="164592" y="4864608"/>
            <a:ext cx="152934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400" dirty="0">
                <a:latin typeface="Arial Black" panose="020B0A04020102020204" pitchFamily="34" charset="0"/>
              </a:rPr>
              <a:t>100</a:t>
            </a:r>
          </a:p>
        </p:txBody>
      </p:sp>
      <p:sp>
        <p:nvSpPr>
          <p:cNvPr id="21" name="Metin kutusu 20">
            <a:extLst>
              <a:ext uri="{FF2B5EF4-FFF2-40B4-BE49-F238E27FC236}">
                <a16:creationId xmlns="" xmlns:a16="http://schemas.microsoft.com/office/drawing/2014/main" id="{EE9D5184-3113-41BB-B028-FB2A4202465D}"/>
              </a:ext>
            </a:extLst>
          </p:cNvPr>
          <p:cNvSpPr txBox="1"/>
          <p:nvPr/>
        </p:nvSpPr>
        <p:spPr>
          <a:xfrm>
            <a:off x="1519421" y="4864607"/>
            <a:ext cx="105918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400" dirty="0">
                <a:latin typeface="Arial Black" panose="020B0A04020102020204" pitchFamily="34" charset="0"/>
              </a:rPr>
              <a:t>90</a:t>
            </a:r>
          </a:p>
        </p:txBody>
      </p:sp>
      <p:sp>
        <p:nvSpPr>
          <p:cNvPr id="22" name="Metin kutusu 21">
            <a:extLst>
              <a:ext uri="{FF2B5EF4-FFF2-40B4-BE49-F238E27FC236}">
                <a16:creationId xmlns="" xmlns:a16="http://schemas.microsoft.com/office/drawing/2014/main" id="{640055E0-5639-4CEF-86DA-F18F4BE6B289}"/>
              </a:ext>
            </a:extLst>
          </p:cNvPr>
          <p:cNvSpPr txBox="1"/>
          <p:nvPr/>
        </p:nvSpPr>
        <p:spPr>
          <a:xfrm>
            <a:off x="2512312" y="4864607"/>
            <a:ext cx="105918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400" dirty="0">
                <a:latin typeface="Arial Black" panose="020B0A04020102020204" pitchFamily="34" charset="0"/>
              </a:rPr>
              <a:t>80</a:t>
            </a:r>
          </a:p>
        </p:txBody>
      </p:sp>
      <p:sp>
        <p:nvSpPr>
          <p:cNvPr id="23" name="Metin kutusu 22">
            <a:extLst>
              <a:ext uri="{FF2B5EF4-FFF2-40B4-BE49-F238E27FC236}">
                <a16:creationId xmlns="" xmlns:a16="http://schemas.microsoft.com/office/drawing/2014/main" id="{98AC15FD-8460-4053-AD61-AEF894621B54}"/>
              </a:ext>
            </a:extLst>
          </p:cNvPr>
          <p:cNvSpPr txBox="1"/>
          <p:nvPr/>
        </p:nvSpPr>
        <p:spPr>
          <a:xfrm>
            <a:off x="3686564" y="4864607"/>
            <a:ext cx="105918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400" dirty="0">
                <a:latin typeface="Arial Black" panose="020B0A04020102020204" pitchFamily="34" charset="0"/>
              </a:rPr>
              <a:t>70</a:t>
            </a:r>
          </a:p>
        </p:txBody>
      </p:sp>
      <p:sp>
        <p:nvSpPr>
          <p:cNvPr id="24" name="Metin kutusu 23">
            <a:extLst>
              <a:ext uri="{FF2B5EF4-FFF2-40B4-BE49-F238E27FC236}">
                <a16:creationId xmlns="" xmlns:a16="http://schemas.microsoft.com/office/drawing/2014/main" id="{967C8D45-AF3D-47E3-8043-38D1463CDD08}"/>
              </a:ext>
            </a:extLst>
          </p:cNvPr>
          <p:cNvSpPr txBox="1"/>
          <p:nvPr/>
        </p:nvSpPr>
        <p:spPr>
          <a:xfrm>
            <a:off x="4745751" y="4864607"/>
            <a:ext cx="105918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400" dirty="0">
                <a:latin typeface="Arial Black" panose="020B0A04020102020204" pitchFamily="34" charset="0"/>
              </a:rPr>
              <a:t>60</a:t>
            </a:r>
          </a:p>
        </p:txBody>
      </p:sp>
      <p:sp>
        <p:nvSpPr>
          <p:cNvPr id="25" name="Metin kutusu 24">
            <a:extLst>
              <a:ext uri="{FF2B5EF4-FFF2-40B4-BE49-F238E27FC236}">
                <a16:creationId xmlns="" xmlns:a16="http://schemas.microsoft.com/office/drawing/2014/main" id="{93A9D9C0-BE2C-43B8-B81C-9C2A77A180D1}"/>
              </a:ext>
            </a:extLst>
          </p:cNvPr>
          <p:cNvSpPr txBox="1"/>
          <p:nvPr/>
        </p:nvSpPr>
        <p:spPr>
          <a:xfrm>
            <a:off x="5951969" y="4864607"/>
            <a:ext cx="105918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400" dirty="0">
                <a:latin typeface="Arial Black" panose="020B0A04020102020204" pitchFamily="34" charset="0"/>
              </a:rPr>
              <a:t>50</a:t>
            </a:r>
          </a:p>
        </p:txBody>
      </p:sp>
      <p:sp>
        <p:nvSpPr>
          <p:cNvPr id="26" name="Metin kutusu 25">
            <a:extLst>
              <a:ext uri="{FF2B5EF4-FFF2-40B4-BE49-F238E27FC236}">
                <a16:creationId xmlns="" xmlns:a16="http://schemas.microsoft.com/office/drawing/2014/main" id="{94C38341-440E-4BC8-A35A-DBE172DD004D}"/>
              </a:ext>
            </a:extLst>
          </p:cNvPr>
          <p:cNvSpPr txBox="1"/>
          <p:nvPr/>
        </p:nvSpPr>
        <p:spPr>
          <a:xfrm>
            <a:off x="7010793" y="4864607"/>
            <a:ext cx="105918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400" dirty="0">
                <a:latin typeface="Arial Black" panose="020B0A04020102020204" pitchFamily="34" charset="0"/>
              </a:rPr>
              <a:t>40</a:t>
            </a:r>
          </a:p>
        </p:txBody>
      </p:sp>
      <p:sp>
        <p:nvSpPr>
          <p:cNvPr id="27" name="Metin kutusu 26">
            <a:extLst>
              <a:ext uri="{FF2B5EF4-FFF2-40B4-BE49-F238E27FC236}">
                <a16:creationId xmlns="" xmlns:a16="http://schemas.microsoft.com/office/drawing/2014/main" id="{D7DB6431-B37D-4C09-B6E0-4BB55CA97344}"/>
              </a:ext>
            </a:extLst>
          </p:cNvPr>
          <p:cNvSpPr txBox="1"/>
          <p:nvPr/>
        </p:nvSpPr>
        <p:spPr>
          <a:xfrm>
            <a:off x="8042135" y="4864607"/>
            <a:ext cx="105918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400" dirty="0">
                <a:latin typeface="Arial Black" panose="020B0A04020102020204" pitchFamily="34" charset="0"/>
              </a:rPr>
              <a:t>30</a:t>
            </a:r>
          </a:p>
        </p:txBody>
      </p:sp>
      <p:sp>
        <p:nvSpPr>
          <p:cNvPr id="28" name="Metin kutusu 27">
            <a:extLst>
              <a:ext uri="{FF2B5EF4-FFF2-40B4-BE49-F238E27FC236}">
                <a16:creationId xmlns="" xmlns:a16="http://schemas.microsoft.com/office/drawing/2014/main" id="{72AB9AA6-7156-40B1-8595-7429D1FE60ED}"/>
              </a:ext>
            </a:extLst>
          </p:cNvPr>
          <p:cNvSpPr txBox="1"/>
          <p:nvPr/>
        </p:nvSpPr>
        <p:spPr>
          <a:xfrm>
            <a:off x="9242293" y="4864607"/>
            <a:ext cx="105918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400" dirty="0">
                <a:latin typeface="Arial Black" panose="020B0A04020102020204" pitchFamily="34" charset="0"/>
              </a:rPr>
              <a:t>20</a:t>
            </a:r>
          </a:p>
        </p:txBody>
      </p:sp>
      <p:sp>
        <p:nvSpPr>
          <p:cNvPr id="29" name="Metin kutusu 28">
            <a:extLst>
              <a:ext uri="{FF2B5EF4-FFF2-40B4-BE49-F238E27FC236}">
                <a16:creationId xmlns="" xmlns:a16="http://schemas.microsoft.com/office/drawing/2014/main" id="{81E4A26A-A27A-4F26-BA17-B9217C2B3B2D}"/>
              </a:ext>
            </a:extLst>
          </p:cNvPr>
          <p:cNvSpPr txBox="1"/>
          <p:nvPr/>
        </p:nvSpPr>
        <p:spPr>
          <a:xfrm>
            <a:off x="10301480" y="4864607"/>
            <a:ext cx="105918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400" dirty="0">
                <a:latin typeface="Arial Black" panose="020B0A04020102020204" pitchFamily="34" charset="0"/>
              </a:rPr>
              <a:t>10</a:t>
            </a:r>
          </a:p>
        </p:txBody>
      </p:sp>
      <p:sp>
        <p:nvSpPr>
          <p:cNvPr id="30" name="Metin kutusu 29">
            <a:extLst>
              <a:ext uri="{FF2B5EF4-FFF2-40B4-BE49-F238E27FC236}">
                <a16:creationId xmlns="" xmlns:a16="http://schemas.microsoft.com/office/drawing/2014/main" id="{36DC1723-B413-4584-A603-0E36B724E001}"/>
              </a:ext>
            </a:extLst>
          </p:cNvPr>
          <p:cNvSpPr txBox="1"/>
          <p:nvPr/>
        </p:nvSpPr>
        <p:spPr>
          <a:xfrm>
            <a:off x="11360667" y="4864606"/>
            <a:ext cx="105918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400" dirty="0">
                <a:latin typeface="Arial Black" panose="020B0A04020102020204" pitchFamily="34" charset="0"/>
              </a:rPr>
              <a:t>0</a:t>
            </a:r>
          </a:p>
        </p:txBody>
      </p:sp>
      <p:sp>
        <p:nvSpPr>
          <p:cNvPr id="31" name="Alt Bilgi Yer Tutucusu 30">
            <a:extLst>
              <a:ext uri="{FF2B5EF4-FFF2-40B4-BE49-F238E27FC236}">
                <a16:creationId xmlns="" xmlns:a16="http://schemas.microsoft.com/office/drawing/2014/main" id="{D43328C0-42B2-46F1-B915-3FE93C1C17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/>
              <a:t>KAZIM KAT</a:t>
            </a:r>
          </a:p>
        </p:txBody>
      </p:sp>
    </p:spTree>
    <p:extLst>
      <p:ext uri="{BB962C8B-B14F-4D97-AF65-F5344CB8AC3E}">
        <p14:creationId xmlns="" xmlns:p14="http://schemas.microsoft.com/office/powerpoint/2010/main" val="16641028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2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4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6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8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0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1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6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7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38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9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50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1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62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3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74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5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7" fill="hold">
                      <p:stCondLst>
                        <p:cond delay="indefinite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6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7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9" fill="hold">
                      <p:stCondLst>
                        <p:cond delay="indefinite"/>
                      </p:stCondLst>
                      <p:childTnLst>
                        <p:par>
                          <p:cTn id="190" fill="hold">
                            <p:stCondLst>
                              <p:cond delay="0"/>
                            </p:stCondLst>
                            <p:childTnLst>
                              <p:par>
                                <p:cTn id="19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>
            <a:extLst>
              <a:ext uri="{FF2B5EF4-FFF2-40B4-BE49-F238E27FC236}">
                <a16:creationId xmlns="" xmlns:a16="http://schemas.microsoft.com/office/drawing/2014/main" id="{A743D998-22BA-4E6B-8D79-A1ACF23A6D07}"/>
              </a:ext>
            </a:extLst>
          </p:cNvPr>
          <p:cNvSpPr txBox="1"/>
          <p:nvPr/>
        </p:nvSpPr>
        <p:spPr>
          <a:xfrm>
            <a:off x="201168" y="1353312"/>
            <a:ext cx="152934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400" dirty="0">
                <a:latin typeface="Arial Black" panose="020B0A04020102020204" pitchFamily="34" charset="0"/>
              </a:rPr>
              <a:t>100</a:t>
            </a:r>
          </a:p>
        </p:txBody>
      </p:sp>
      <p:sp>
        <p:nvSpPr>
          <p:cNvPr id="3" name="Metin kutusu 2">
            <a:extLst>
              <a:ext uri="{FF2B5EF4-FFF2-40B4-BE49-F238E27FC236}">
                <a16:creationId xmlns="" xmlns:a16="http://schemas.microsoft.com/office/drawing/2014/main" id="{9B34695A-6CC6-4EA4-B021-A82CFFE772EC}"/>
              </a:ext>
            </a:extLst>
          </p:cNvPr>
          <p:cNvSpPr txBox="1"/>
          <p:nvPr/>
        </p:nvSpPr>
        <p:spPr>
          <a:xfrm>
            <a:off x="1555997" y="1353311"/>
            <a:ext cx="105918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400" dirty="0">
                <a:latin typeface="Arial Black" panose="020B0A04020102020204" pitchFamily="34" charset="0"/>
              </a:rPr>
              <a:t>90</a:t>
            </a:r>
          </a:p>
        </p:txBody>
      </p:sp>
      <p:sp>
        <p:nvSpPr>
          <p:cNvPr id="4" name="Metin kutusu 3">
            <a:extLst>
              <a:ext uri="{FF2B5EF4-FFF2-40B4-BE49-F238E27FC236}">
                <a16:creationId xmlns="" xmlns:a16="http://schemas.microsoft.com/office/drawing/2014/main" id="{056C2C16-E67B-4452-9946-A257ADD1671E}"/>
              </a:ext>
            </a:extLst>
          </p:cNvPr>
          <p:cNvSpPr txBox="1"/>
          <p:nvPr/>
        </p:nvSpPr>
        <p:spPr>
          <a:xfrm>
            <a:off x="2548888" y="1353311"/>
            <a:ext cx="105918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400" dirty="0">
                <a:latin typeface="Arial Black" panose="020B0A04020102020204" pitchFamily="34" charset="0"/>
              </a:rPr>
              <a:t>80</a:t>
            </a:r>
          </a:p>
        </p:txBody>
      </p:sp>
      <p:sp>
        <p:nvSpPr>
          <p:cNvPr id="5" name="Metin kutusu 4">
            <a:extLst>
              <a:ext uri="{FF2B5EF4-FFF2-40B4-BE49-F238E27FC236}">
                <a16:creationId xmlns="" xmlns:a16="http://schemas.microsoft.com/office/drawing/2014/main" id="{EED5ADA8-D6C8-4ABD-A8F6-36A6148F4EA9}"/>
              </a:ext>
            </a:extLst>
          </p:cNvPr>
          <p:cNvSpPr txBox="1"/>
          <p:nvPr/>
        </p:nvSpPr>
        <p:spPr>
          <a:xfrm>
            <a:off x="3723140" y="1353311"/>
            <a:ext cx="105918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400" dirty="0">
                <a:latin typeface="Arial Black" panose="020B0A04020102020204" pitchFamily="34" charset="0"/>
              </a:rPr>
              <a:t>70</a:t>
            </a:r>
          </a:p>
        </p:txBody>
      </p:sp>
      <p:sp>
        <p:nvSpPr>
          <p:cNvPr id="6" name="Metin kutusu 5">
            <a:extLst>
              <a:ext uri="{FF2B5EF4-FFF2-40B4-BE49-F238E27FC236}">
                <a16:creationId xmlns="" xmlns:a16="http://schemas.microsoft.com/office/drawing/2014/main" id="{5D13245A-B05D-4EC3-8351-A72F7CDD9F45}"/>
              </a:ext>
            </a:extLst>
          </p:cNvPr>
          <p:cNvSpPr txBox="1"/>
          <p:nvPr/>
        </p:nvSpPr>
        <p:spPr>
          <a:xfrm>
            <a:off x="4782327" y="1353311"/>
            <a:ext cx="105918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400" dirty="0">
                <a:latin typeface="Arial Black" panose="020B0A04020102020204" pitchFamily="34" charset="0"/>
              </a:rPr>
              <a:t>60</a:t>
            </a:r>
          </a:p>
        </p:txBody>
      </p:sp>
      <p:sp>
        <p:nvSpPr>
          <p:cNvPr id="7" name="Metin kutusu 6">
            <a:extLst>
              <a:ext uri="{FF2B5EF4-FFF2-40B4-BE49-F238E27FC236}">
                <a16:creationId xmlns="" xmlns:a16="http://schemas.microsoft.com/office/drawing/2014/main" id="{D3BE29BE-C765-4AB0-A5CF-B21530EE504B}"/>
              </a:ext>
            </a:extLst>
          </p:cNvPr>
          <p:cNvSpPr txBox="1"/>
          <p:nvPr/>
        </p:nvSpPr>
        <p:spPr>
          <a:xfrm>
            <a:off x="5988545" y="1353311"/>
            <a:ext cx="105918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400" dirty="0">
                <a:latin typeface="Arial Black" panose="020B0A04020102020204" pitchFamily="34" charset="0"/>
              </a:rPr>
              <a:t>50</a:t>
            </a:r>
          </a:p>
        </p:txBody>
      </p:sp>
      <p:sp>
        <p:nvSpPr>
          <p:cNvPr id="8" name="Metin kutusu 7">
            <a:extLst>
              <a:ext uri="{FF2B5EF4-FFF2-40B4-BE49-F238E27FC236}">
                <a16:creationId xmlns="" xmlns:a16="http://schemas.microsoft.com/office/drawing/2014/main" id="{4216DDA8-507D-4CA7-B9D6-5BE629729007}"/>
              </a:ext>
            </a:extLst>
          </p:cNvPr>
          <p:cNvSpPr txBox="1"/>
          <p:nvPr/>
        </p:nvSpPr>
        <p:spPr>
          <a:xfrm>
            <a:off x="7047369" y="1353311"/>
            <a:ext cx="105918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400" dirty="0">
                <a:latin typeface="Arial Black" panose="020B0A04020102020204" pitchFamily="34" charset="0"/>
              </a:rPr>
              <a:t>40</a:t>
            </a:r>
          </a:p>
        </p:txBody>
      </p:sp>
      <p:sp>
        <p:nvSpPr>
          <p:cNvPr id="9" name="Metin kutusu 8">
            <a:extLst>
              <a:ext uri="{FF2B5EF4-FFF2-40B4-BE49-F238E27FC236}">
                <a16:creationId xmlns="" xmlns:a16="http://schemas.microsoft.com/office/drawing/2014/main" id="{D032CE18-892A-4C47-A567-15F50FFA7A48}"/>
              </a:ext>
            </a:extLst>
          </p:cNvPr>
          <p:cNvSpPr txBox="1"/>
          <p:nvPr/>
        </p:nvSpPr>
        <p:spPr>
          <a:xfrm>
            <a:off x="8078711" y="1353311"/>
            <a:ext cx="105918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400" dirty="0">
                <a:latin typeface="Arial Black" panose="020B0A04020102020204" pitchFamily="34" charset="0"/>
              </a:rPr>
              <a:t>30</a:t>
            </a:r>
          </a:p>
        </p:txBody>
      </p:sp>
      <p:sp>
        <p:nvSpPr>
          <p:cNvPr id="10" name="Metin kutusu 9">
            <a:extLst>
              <a:ext uri="{FF2B5EF4-FFF2-40B4-BE49-F238E27FC236}">
                <a16:creationId xmlns="" xmlns:a16="http://schemas.microsoft.com/office/drawing/2014/main" id="{08C767AB-1505-44BC-ABC1-77DEE958CF9E}"/>
              </a:ext>
            </a:extLst>
          </p:cNvPr>
          <p:cNvSpPr txBox="1"/>
          <p:nvPr/>
        </p:nvSpPr>
        <p:spPr>
          <a:xfrm>
            <a:off x="9278869" y="1353311"/>
            <a:ext cx="105918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400" dirty="0">
                <a:latin typeface="Arial Black" panose="020B0A04020102020204" pitchFamily="34" charset="0"/>
              </a:rPr>
              <a:t>20</a:t>
            </a:r>
          </a:p>
        </p:txBody>
      </p:sp>
      <p:sp>
        <p:nvSpPr>
          <p:cNvPr id="11" name="Metin kutusu 10">
            <a:extLst>
              <a:ext uri="{FF2B5EF4-FFF2-40B4-BE49-F238E27FC236}">
                <a16:creationId xmlns="" xmlns:a16="http://schemas.microsoft.com/office/drawing/2014/main" id="{9BA3ECDB-2ABD-4B58-889E-6AE571C38F51}"/>
              </a:ext>
            </a:extLst>
          </p:cNvPr>
          <p:cNvSpPr txBox="1"/>
          <p:nvPr/>
        </p:nvSpPr>
        <p:spPr>
          <a:xfrm>
            <a:off x="10338056" y="1353311"/>
            <a:ext cx="105918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400" dirty="0">
                <a:latin typeface="Arial Black" panose="020B0A04020102020204" pitchFamily="34" charset="0"/>
              </a:rPr>
              <a:t>10</a:t>
            </a:r>
          </a:p>
        </p:txBody>
      </p:sp>
      <p:sp>
        <p:nvSpPr>
          <p:cNvPr id="12" name="Metin kutusu 11">
            <a:extLst>
              <a:ext uri="{FF2B5EF4-FFF2-40B4-BE49-F238E27FC236}">
                <a16:creationId xmlns="" xmlns:a16="http://schemas.microsoft.com/office/drawing/2014/main" id="{6D11E8B6-AB67-4EF9-A302-C2BABA95EC6D}"/>
              </a:ext>
            </a:extLst>
          </p:cNvPr>
          <p:cNvSpPr txBox="1"/>
          <p:nvPr/>
        </p:nvSpPr>
        <p:spPr>
          <a:xfrm>
            <a:off x="11397243" y="1353310"/>
            <a:ext cx="105918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400" dirty="0">
                <a:latin typeface="Arial Black" panose="020B0A04020102020204" pitchFamily="34" charset="0"/>
              </a:rPr>
              <a:t>0</a:t>
            </a:r>
          </a:p>
        </p:txBody>
      </p:sp>
      <p:sp>
        <p:nvSpPr>
          <p:cNvPr id="13" name="Alt Bilgi Yer Tutucusu 12">
            <a:extLst>
              <a:ext uri="{FF2B5EF4-FFF2-40B4-BE49-F238E27FC236}">
                <a16:creationId xmlns="" xmlns:a16="http://schemas.microsoft.com/office/drawing/2014/main" id="{B0B115EC-C20A-4D7D-A18C-BE7700577C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/>
              <a:t>KAZIM KAT</a:t>
            </a:r>
          </a:p>
        </p:txBody>
      </p:sp>
    </p:spTree>
    <p:extLst>
      <p:ext uri="{BB962C8B-B14F-4D97-AF65-F5344CB8AC3E}">
        <p14:creationId xmlns="" xmlns:p14="http://schemas.microsoft.com/office/powerpoint/2010/main" val="20246422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2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8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4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0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6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2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8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4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5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0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1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6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7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32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3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</p:bldLst>
  </p:timing>
</p:sld>
</file>

<file path=ppt/theme/theme1.xml><?xml version="1.0" encoding="utf-8"?>
<a:theme xmlns:a="http://schemas.openxmlformats.org/drawingml/2006/main" name="Geçmişe bakış">
  <a:themeElements>
    <a:clrScheme name="Geçmişe bakış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Geçmişe bakış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Geçmişe bakış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Retrospect" id="{5F128B03-DCCA-4EEB-AB3B-CF2899314A46}" vid="{3F1AAB62-24C6-49D2-8E01-B56FAC9A3DCD}"/>
    </a:ext>
  </a:extLst>
</a:theme>
</file>

<file path=ppt/theme/theme2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63</TotalTime>
  <Words>30</Words>
  <Application>Microsoft Office PowerPoint</Application>
  <PresentationFormat>Özel</PresentationFormat>
  <Paragraphs>26</Paragraphs>
  <Slides>3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3</vt:i4>
      </vt:variant>
    </vt:vector>
  </HeadingPairs>
  <TitlesOfParts>
    <vt:vector size="4" baseType="lpstr">
      <vt:lpstr>Geçmişe bakış</vt:lpstr>
      <vt:lpstr> ONAR       ONAR          GERİYE                  DOĞRU                         SAYMA</vt:lpstr>
      <vt:lpstr>Slayt 2</vt:lpstr>
      <vt:lpstr>Slayt 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ONAR       ONAR          GERİYE                  DOĞRU                         SAYMA</dc:title>
  <cp:lastModifiedBy>ronican</cp:lastModifiedBy>
  <cp:revision>1</cp:revision>
  <dcterms:created xsi:type="dcterms:W3CDTF">2020-12-05T10:39:40Z</dcterms:created>
  <dcterms:modified xsi:type="dcterms:W3CDTF">2020-12-07T07:06:47Z</dcterms:modified>
</cp:coreProperties>
</file>